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62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9CFEE7"/>
    <a:srgbClr val="FDE2FE"/>
    <a:srgbClr val="FBFED6"/>
    <a:srgbClr val="FCF0EA"/>
    <a:srgbClr val="F4F1F9"/>
    <a:srgbClr val="CCFF99"/>
    <a:srgbClr val="FFCCFF"/>
    <a:srgbClr val="CC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>
      <p:cViewPr varScale="1">
        <p:scale>
          <a:sx n="91" d="100"/>
          <a:sy n="91" d="100"/>
        </p:scale>
        <p:origin x="141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F2A89-B24F-4564-863F-7683638DA703}" type="datetimeFigureOut">
              <a:rPr lang="en-ZA" smtClean="0"/>
              <a:t>2016/05/23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69C9-5FB0-4B98-AAD9-70D875E1386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728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69C9-5FB0-4B98-AAD9-70D875E13867}" type="slidenum">
              <a:rPr lang="en-ZA" smtClean="0"/>
              <a:t>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062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6384-3B63-4BC7-82CD-2758C073A5AD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100-D119-499B-8F77-8C2C4B481BED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3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3051-9DD8-4EF1-8670-A2FB7BFD59FF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CC03-D4F3-4B34-A016-68B153E4664D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C0D6-978B-4233-971F-3A93FA720A55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0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C589-5276-4221-A786-465E5E520C31}" type="datetime1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6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1938-F41C-4F47-9454-0D26023DDE32}" type="datetime1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5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8DDB-E973-4618-B7F8-17FAC8974DE0}" type="datetime1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3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B63-C891-48AE-B10B-CACFD088360E}" type="datetime1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3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68BC-3F9A-43BC-BB76-B226C1BCFDE3}" type="datetime1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140-8528-485A-B103-8FDE312DD266}" type="datetime1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8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5760-06AD-4287-B407-898D4418AF13}" type="datetime1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3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96" y="548681"/>
            <a:ext cx="9073008" cy="2520281"/>
          </a:xfrm>
          <a:solidFill>
            <a:srgbClr val="CC0066">
              <a:alpha val="60000"/>
            </a:srgbClr>
          </a:solidFill>
        </p:spPr>
        <p:txBody>
          <a:bodyPr>
            <a:noAutofit/>
          </a:bodyPr>
          <a:lstStyle/>
          <a:p>
            <a:r>
              <a:rPr lang="en-US" sz="5400" smtClean="0">
                <a:latin typeface="Arial" pitchFamily="34" charset="0"/>
                <a:cs typeface="Arial" pitchFamily="34" charset="0"/>
              </a:rPr>
              <a:t>Stormy petrel and iron cage? – On universities, economisation and freedom</a:t>
            </a:r>
            <a:endParaRPr lang="en-ZA" sz="5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512" y="3886200"/>
            <a:ext cx="8856984" cy="1752600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Michael Heyns</a:t>
            </a:r>
          </a:p>
          <a:p>
            <a:pPr algn="l"/>
            <a:r>
              <a:rPr lang="en-US" smtClean="0"/>
              <a:t>North-West University, Potchefstroom Campus</a:t>
            </a:r>
          </a:p>
          <a:p>
            <a:pPr algn="l"/>
            <a:r>
              <a:rPr lang="en-US" smtClean="0"/>
              <a:t>South Africa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85332"/>
              </p:ext>
            </p:extLst>
          </p:nvPr>
        </p:nvGraphicFramePr>
        <p:xfrm>
          <a:off x="0" y="0"/>
          <a:ext cx="9906000" cy="681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3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  <a:r>
                        <a:rPr lang="en-US" sz="2400" b="1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Economisa-tion</a:t>
                      </a:r>
                      <a:endParaRPr lang="en-US" sz="24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Processes of economisation: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Commodification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Commercialisation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Corporatisation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Critique: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Financial</a:t>
                      </a:r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boogey man – bubble?</a:t>
                      </a:r>
                    </a:p>
                    <a:p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Distinction between universities and business</a:t>
                      </a:r>
                    </a:p>
                    <a:p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Academic freedom?</a:t>
                      </a: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nl-NL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Freedom &amp; nature:</a:t>
                      </a:r>
                    </a:p>
                    <a:p>
                      <a:endParaRPr lang="nl-NL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nl-NL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endParaRPr lang="nl-NL" sz="13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3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3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3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3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3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nl-NL" sz="18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Central question:</a:t>
                      </a: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ZA" sz="18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Where is the unfolding battle for the soul of the university between the ideas of a natural force like economisation on the one hand and freedom on the other, taking us, and where should we be taken?</a:t>
                      </a: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919113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  <a:r>
                        <a:rPr lang="en-US" sz="2400" b="1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Nature and freedom</a:t>
                      </a:r>
                      <a:endParaRPr lang="en-US" sz="24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clearer perspective on the idea-polarity ...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 and impact on idea of a university</a:t>
                      </a:r>
                      <a:endParaRPr lang="en-ZA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ZA" sz="18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CC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 A bifocal modernism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Agency vs. invisible hand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Projection theory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Neo-Nietzscheans</a:t>
                      </a:r>
                    </a:p>
                  </a:txBody>
                  <a:tcPr marL="99060" marR="99060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 A pragmatic (post)modernism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Compete in market</a:t>
                      </a:r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jungle</a:t>
                      </a:r>
                    </a:p>
                    <a:p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University administration</a:t>
                      </a:r>
                    </a:p>
                    <a:p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Non-distinction university and business</a:t>
                      </a:r>
                      <a:endParaRPr lang="en-ZA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ZA" sz="1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CC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2.3 A historistic (post)modernism</a:t>
                      </a:r>
                      <a:endParaRPr lang="en-ZA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Changes and</a:t>
                      </a:r>
                      <a:r>
                        <a:rPr lang="en-US" sz="18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essence of the university</a:t>
                      </a:r>
                    </a:p>
                    <a:p>
                      <a:endParaRPr lang="en-US" sz="1800" b="0" baseline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Three paradigms:</a:t>
                      </a:r>
                    </a:p>
                    <a:p>
                      <a:r>
                        <a:rPr lang="en-US" sz="18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Pedagogical</a:t>
                      </a:r>
                    </a:p>
                    <a:p>
                      <a:r>
                        <a:rPr lang="en-US" sz="18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Cognitivist</a:t>
                      </a:r>
                    </a:p>
                    <a:p>
                      <a:r>
                        <a:rPr lang="en-US" sz="18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Instrumentalist</a:t>
                      </a:r>
                      <a:endParaRPr lang="en-US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FF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8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6709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The ideas of the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Polarities,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non-reduction,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identity-maintaining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normative</a:t>
                      </a: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 Idea and matter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Materialism or idealism?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Affirmation of ordinary life</a:t>
                      </a:r>
                    </a:p>
                  </a:txBody>
                  <a:tcPr marL="99060" marR="9906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3.2 Direction and ...</a:t>
                      </a:r>
                    </a:p>
                    <a:p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Yes or no</a:t>
                      </a: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 </a:t>
                      </a:r>
                      <a:r>
                        <a:rPr lang="en-US" sz="1800" b="1" i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kind</a:t>
                      </a: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-ness</a:t>
                      </a:r>
                      <a:endParaRPr lang="en-ZA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nl-NL" sz="18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Inescapable questions</a:t>
                      </a:r>
                    </a:p>
                  </a:txBody>
                  <a:tcPr marL="99060" marR="9906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5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80986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 A free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Universality</a:t>
                      </a:r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of freedom</a:t>
                      </a: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F4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Iron cage </a:t>
                      </a: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nl-NL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FCF0EA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Stormy petrel</a:t>
                      </a:r>
                      <a:endParaRPr lang="en-US" sz="1800" b="0" kern="120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solidFill>
                      <a:srgbClr val="FBFED6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Freedom as destination</a:t>
                      </a:r>
                    </a:p>
                  </a:txBody>
                  <a:tcPr marL="99060" marR="99060">
                    <a:solidFill>
                      <a:srgbClr val="9CFEE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7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218</Words>
  <Application>Microsoft Office PowerPoint</Application>
  <PresentationFormat>A4 Paper (210x297 mm)</PresentationFormat>
  <Paragraphs>174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Stormy petrel and iron cage? – On universities, economisation and freedom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10066454</dc:creator>
  <cp:lastModifiedBy>Laura Van Engen</cp:lastModifiedBy>
  <cp:revision>70</cp:revision>
  <cp:lastPrinted>2016-04-28T13:57:49Z</cp:lastPrinted>
  <dcterms:created xsi:type="dcterms:W3CDTF">2016-04-22T08:26:08Z</dcterms:created>
  <dcterms:modified xsi:type="dcterms:W3CDTF">2016-05-23T13:42:49Z</dcterms:modified>
</cp:coreProperties>
</file>